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3" r:id="rId6"/>
    <p:sldId id="267" r:id="rId7"/>
    <p:sldId id="264" r:id="rId8"/>
    <p:sldId id="265" r:id="rId9"/>
    <p:sldId id="266" r:id="rId10"/>
    <p:sldId id="260" r:id="rId11"/>
    <p:sldId id="269" r:id="rId12"/>
    <p:sldId id="271" r:id="rId13"/>
    <p:sldId id="261" r:id="rId14"/>
    <p:sldId id="262" r:id="rId15"/>
    <p:sldId id="268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E1134-E07C-42CC-BF46-E87CFC624F22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C291-BB8B-40E6-9710-1AB5C2E5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9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aseline="0" dirty="0" smtClean="0"/>
              <a:t> Name/job/goals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 of all three</a:t>
            </a:r>
          </a:p>
          <a:p>
            <a:r>
              <a:rPr lang="en-US" dirty="0" smtClean="0"/>
              <a:t>Why</a:t>
            </a:r>
            <a:r>
              <a:rPr lang="en-US" baseline="0" dirty="0" smtClean="0"/>
              <a:t> they matter</a:t>
            </a:r>
          </a:p>
          <a:p>
            <a:r>
              <a:rPr lang="en-US" baseline="0" dirty="0" smtClean="0"/>
              <a:t>How they fit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2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for all kinds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18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of planning</a:t>
            </a:r>
            <a:r>
              <a:rPr lang="en-US" baseline="0" dirty="0" smtClean="0"/>
              <a:t> go into depth on the following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8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  <a:r>
              <a:rPr lang="en-US" baseline="0" dirty="0" smtClean="0"/>
              <a:t> records are vital</a:t>
            </a:r>
          </a:p>
          <a:p>
            <a:r>
              <a:rPr lang="en-US" baseline="0" dirty="0" smtClean="0"/>
              <a:t>How/where they are kept</a:t>
            </a:r>
          </a:p>
          <a:p>
            <a:r>
              <a:rPr lang="en-US" baseline="0" dirty="0" smtClean="0"/>
              <a:t>What you can do to back them up</a:t>
            </a:r>
          </a:p>
          <a:p>
            <a:r>
              <a:rPr lang="en-US" baseline="0" dirty="0" smtClean="0"/>
              <a:t>Make sure they are always </a:t>
            </a:r>
            <a:r>
              <a:rPr lang="en-US" baseline="0" dirty="0" err="1" smtClean="0"/>
              <a:t>accessable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0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retention schedules</a:t>
            </a:r>
            <a:r>
              <a:rPr lang="en-US" baseline="0" dirty="0" smtClean="0"/>
              <a:t> to assign priority to all records used by the agency/department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7C291-BB8B-40E6-9710-1AB5C2E50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1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62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9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34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23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2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8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48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7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32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2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40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847BBA-1D6E-4E81-9855-9DF19EBEB34F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2FB8AC-01DF-4BA0-8C38-05A5293A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Greer@Nebraska.gov" TargetMode="External"/><Relationship Id="rId2" Type="http://schemas.openxmlformats.org/officeDocument/2006/relationships/hyperlink" Target="mailto:Austin.Rhodes@Nebrask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Disaster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disaster response plan</a:t>
            </a:r>
          </a:p>
          <a:p>
            <a:r>
              <a:rPr lang="en-US" dirty="0" smtClean="0"/>
              <a:t>Compile a list of names and phone numbers of the first action response team, agency staff, and relevant contractors and vendors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 recovery/clean up supply list</a:t>
            </a:r>
            <a:endParaRPr lang="en-US" dirty="0" smtClean="0"/>
          </a:p>
          <a:p>
            <a:r>
              <a:rPr lang="en-US" dirty="0" smtClean="0"/>
              <a:t>Back up vital records</a:t>
            </a:r>
          </a:p>
          <a:p>
            <a:r>
              <a:rPr lang="en-US" dirty="0" smtClean="0"/>
              <a:t>Obtain proper software and permissions to continue work after a disaster</a:t>
            </a:r>
          </a:p>
          <a:p>
            <a:r>
              <a:rPr lang="en-US" dirty="0" smtClean="0"/>
              <a:t>Train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Compile all of the information from the planning phase</a:t>
            </a:r>
          </a:p>
          <a:p>
            <a:r>
              <a:rPr lang="en-US" dirty="0" smtClean="0"/>
              <a:t>Prioritize each work group within the agency</a:t>
            </a:r>
          </a:p>
          <a:p>
            <a:r>
              <a:rPr lang="en-US" dirty="0" smtClean="0"/>
              <a:t>Include all numbers for:</a:t>
            </a:r>
          </a:p>
          <a:p>
            <a:pPr lvl="1"/>
            <a:r>
              <a:rPr lang="en-US" dirty="0" smtClean="0"/>
              <a:t>First response team</a:t>
            </a:r>
          </a:p>
          <a:p>
            <a:pPr lvl="1"/>
            <a:r>
              <a:rPr lang="en-US" dirty="0" smtClean="0"/>
              <a:t>All agency staff</a:t>
            </a:r>
          </a:p>
          <a:p>
            <a:pPr lvl="1"/>
            <a:r>
              <a:rPr lang="en-US" dirty="0" smtClean="0"/>
              <a:t>Vendor and consultants</a:t>
            </a:r>
          </a:p>
          <a:p>
            <a:pPr lvl="1"/>
            <a:r>
              <a:rPr lang="en-US" dirty="0" smtClean="0"/>
              <a:t>Facility contacts</a:t>
            </a:r>
          </a:p>
          <a:p>
            <a:r>
              <a:rPr lang="en-US" dirty="0" smtClean="0"/>
              <a:t>Distribute the plan</a:t>
            </a:r>
          </a:p>
          <a:p>
            <a:r>
              <a:rPr lang="en-US" dirty="0" smtClean="0"/>
              <a:t>Regular review</a:t>
            </a:r>
          </a:p>
          <a:p>
            <a:pPr lvl="1"/>
            <a:r>
              <a:rPr lang="en-US" dirty="0" smtClean="0"/>
              <a:t>Annual or as </a:t>
            </a:r>
            <a:r>
              <a:rPr lang="en-US" smtClean="0"/>
              <a:t>staff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Nebraska Secretary of State Records Management Disaster Recovery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Policy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7 Steps</a:t>
            </a:r>
          </a:p>
          <a:p>
            <a:r>
              <a:rPr lang="en-US" dirty="0" smtClean="0"/>
              <a:t>Organizing for response</a:t>
            </a:r>
          </a:p>
          <a:p>
            <a:r>
              <a:rPr lang="en-US" dirty="0" smtClean="0"/>
              <a:t>Business Systems priorities</a:t>
            </a:r>
          </a:p>
          <a:p>
            <a:r>
              <a:rPr lang="en-US" dirty="0" smtClean="0"/>
              <a:t>Floor Plans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Appendices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Activate the Disaster response team</a:t>
            </a:r>
          </a:p>
          <a:p>
            <a:r>
              <a:rPr lang="en-US" dirty="0" smtClean="0"/>
              <a:t>Make sure everyone is safe</a:t>
            </a:r>
          </a:p>
          <a:p>
            <a:r>
              <a:rPr lang="en-US" dirty="0" smtClean="0"/>
              <a:t>Prevent any further damage to records, equipment, or facilities where possible </a:t>
            </a:r>
            <a:endParaRPr lang="en-US" dirty="0"/>
          </a:p>
          <a:p>
            <a:r>
              <a:rPr lang="en-US" dirty="0" smtClean="0"/>
              <a:t>Contact relevant vendors and contractors</a:t>
            </a:r>
            <a:endParaRPr lang="en-US" dirty="0" smtClean="0"/>
          </a:p>
          <a:p>
            <a:r>
              <a:rPr lang="en-US" dirty="0" smtClean="0"/>
              <a:t>Contact Agency Staff</a:t>
            </a:r>
            <a:endParaRPr lang="en-US" dirty="0" smtClean="0"/>
          </a:p>
          <a:p>
            <a:r>
              <a:rPr lang="en-US" dirty="0" smtClean="0"/>
              <a:t>Recover through backups the ability to continue agency business.</a:t>
            </a:r>
            <a:endParaRPr lang="en-US" dirty="0" smtClean="0"/>
          </a:p>
          <a:p>
            <a:r>
              <a:rPr lang="en-US" dirty="0" smtClean="0"/>
              <a:t>Document all steps of the process as they unfold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which records need attention</a:t>
            </a:r>
          </a:p>
          <a:p>
            <a:pPr lvl="1"/>
            <a:r>
              <a:rPr lang="en-US" dirty="0" smtClean="0"/>
              <a:t>Vital</a:t>
            </a:r>
          </a:p>
          <a:p>
            <a:pPr lvl="1"/>
            <a:r>
              <a:rPr lang="en-US" dirty="0" smtClean="0"/>
              <a:t>One Week</a:t>
            </a:r>
          </a:p>
          <a:p>
            <a:pPr lvl="1"/>
            <a:r>
              <a:rPr lang="en-US" dirty="0" smtClean="0"/>
              <a:t>One Month</a:t>
            </a:r>
          </a:p>
          <a:p>
            <a:pPr lvl="1"/>
            <a:r>
              <a:rPr lang="en-US" dirty="0" smtClean="0"/>
              <a:t>Two Months - 1 year</a:t>
            </a:r>
          </a:p>
          <a:p>
            <a:r>
              <a:rPr lang="en-US" dirty="0" smtClean="0"/>
              <a:t>If needed identify and shift to a new facility</a:t>
            </a:r>
          </a:p>
          <a:p>
            <a:r>
              <a:rPr lang="en-US" dirty="0" smtClean="0"/>
              <a:t>Reestablish network connections</a:t>
            </a:r>
          </a:p>
          <a:p>
            <a:r>
              <a:rPr lang="en-US" dirty="0" smtClean="0"/>
              <a:t>Notify staff when and where to return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Action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to the Document Recovery Process</a:t>
            </a:r>
          </a:p>
          <a:p>
            <a:r>
              <a:rPr lang="en-US" dirty="0" smtClean="0"/>
              <a:t>Include all actions taken</a:t>
            </a:r>
          </a:p>
          <a:p>
            <a:r>
              <a:rPr lang="en-US" dirty="0" smtClean="0"/>
              <a:t>What worked/what didn’t work</a:t>
            </a:r>
          </a:p>
          <a:p>
            <a:r>
              <a:rPr lang="en-US" dirty="0" smtClean="0"/>
              <a:t>Include a complete list of records that were lost to the disaster</a:t>
            </a:r>
          </a:p>
          <a:p>
            <a:pPr lvl="1"/>
            <a:r>
              <a:rPr lang="en-US" dirty="0" smtClean="0"/>
              <a:t>Create a record disposition report for these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Records Managements Seven Steps to Disaster Emergency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Activate First Response Team</a:t>
            </a:r>
          </a:p>
          <a:p>
            <a:r>
              <a:rPr lang="en-US" dirty="0" smtClean="0"/>
              <a:t>Establish Safety and Security</a:t>
            </a:r>
          </a:p>
          <a:p>
            <a:r>
              <a:rPr lang="en-US" dirty="0" smtClean="0"/>
              <a:t>Stabilize Environment</a:t>
            </a:r>
          </a:p>
          <a:p>
            <a:r>
              <a:rPr lang="en-US" dirty="0" smtClean="0"/>
              <a:t>Assess Damage</a:t>
            </a:r>
          </a:p>
          <a:p>
            <a:r>
              <a:rPr lang="en-US" dirty="0" smtClean="0"/>
              <a:t>Prioritize Records</a:t>
            </a:r>
          </a:p>
          <a:p>
            <a:r>
              <a:rPr lang="en-US" dirty="0" smtClean="0"/>
              <a:t>Treat Records</a:t>
            </a:r>
          </a:p>
          <a:p>
            <a:r>
              <a:rPr lang="en-US" dirty="0" smtClean="0"/>
              <a:t>After Action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Austin Rhodes</a:t>
            </a:r>
          </a:p>
          <a:p>
            <a:pPr marL="0" indent="0">
              <a:buNone/>
            </a:pPr>
            <a:r>
              <a:rPr lang="en-US" dirty="0" smtClean="0"/>
              <a:t>RIM Specialist/DISC Supervisor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Austin.Rhodes@Nebraska.gov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402-471-9778</a:t>
            </a:r>
          </a:p>
          <a:p>
            <a:r>
              <a:rPr lang="en-US" dirty="0" smtClean="0"/>
              <a:t>Jeanette Greer</a:t>
            </a:r>
          </a:p>
          <a:p>
            <a:pPr marL="0" indent="0">
              <a:buNone/>
            </a:pPr>
            <a:r>
              <a:rPr lang="en-US" dirty="0" smtClean="0"/>
              <a:t>Records Management Division Manager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Jeanette.Greer@Nebraska.gov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402-471-2747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COOP, Disaster Recovery, and Records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of Operations Plan’s purpose is to be prepared to relocated your agency in the event of a long term disaster.</a:t>
            </a:r>
          </a:p>
          <a:p>
            <a:r>
              <a:rPr lang="en-US" dirty="0" smtClean="0"/>
              <a:t>Disaster Recovery refer to the initial steps during or following a disaster to maintain law and order, and the continuity of government.</a:t>
            </a:r>
          </a:p>
          <a:p>
            <a:r>
              <a:rPr lang="en-US" dirty="0" smtClean="0"/>
              <a:t>Records recovery’s focus is maintaining an agencies ability to fulfill its 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r>
              <a:rPr lang="en-US" dirty="0" smtClean="0"/>
              <a:t>Prepare</a:t>
            </a:r>
          </a:p>
          <a:p>
            <a:r>
              <a:rPr lang="en-US" dirty="0" smtClean="0"/>
              <a:t>Respond</a:t>
            </a:r>
          </a:p>
          <a:p>
            <a:r>
              <a:rPr lang="en-US" dirty="0" smtClean="0"/>
              <a:t>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Vital Records</a:t>
            </a:r>
          </a:p>
          <a:p>
            <a:r>
              <a:rPr lang="en-US" dirty="0" smtClean="0"/>
              <a:t>Identify Disaster response team</a:t>
            </a:r>
          </a:p>
          <a:p>
            <a:r>
              <a:rPr lang="en-US" dirty="0" smtClean="0"/>
              <a:t>Locate local contractors to rebuild and repair facilities, equipment and documents</a:t>
            </a:r>
          </a:p>
          <a:p>
            <a:r>
              <a:rPr lang="en-US" dirty="0" smtClean="0"/>
              <a:t>Identify temporary/new facility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Vital records are any record essential to fulfill the mission of your agency.</a:t>
            </a:r>
          </a:p>
          <a:p>
            <a:r>
              <a:rPr lang="en-US" dirty="0" smtClean="0"/>
              <a:t>Know where all of the vital records for your agency are kept.</a:t>
            </a:r>
          </a:p>
          <a:p>
            <a:r>
              <a:rPr lang="en-US" dirty="0" smtClean="0"/>
              <a:t>Make sure that vital records are backup.</a:t>
            </a:r>
          </a:p>
          <a:p>
            <a:pPr lvl="1"/>
            <a:r>
              <a:rPr lang="en-US" dirty="0" smtClean="0"/>
              <a:t>If they cannot be backed up take steps to protect them from disaster.</a:t>
            </a:r>
          </a:p>
          <a:p>
            <a:r>
              <a:rPr lang="en-US" dirty="0" smtClean="0"/>
              <a:t>Make sure vital records are accessible for everyone who will need to access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Non-Vital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Records you will need on day one to continue working.</a:t>
            </a:r>
          </a:p>
          <a:p>
            <a:r>
              <a:rPr lang="en-US" dirty="0" smtClean="0"/>
              <a:t>Identify records you will need within:</a:t>
            </a:r>
          </a:p>
          <a:p>
            <a:pPr lvl="1"/>
            <a:r>
              <a:rPr lang="en-US" dirty="0" smtClean="0"/>
              <a:t>1 Week</a:t>
            </a:r>
          </a:p>
          <a:p>
            <a:pPr lvl="1"/>
            <a:r>
              <a:rPr lang="en-US" dirty="0" smtClean="0"/>
              <a:t>1 Month</a:t>
            </a:r>
          </a:p>
          <a:p>
            <a:pPr lvl="1"/>
            <a:r>
              <a:rPr lang="en-US" dirty="0" smtClean="0"/>
              <a:t>2 Months to 1 Year</a:t>
            </a:r>
            <a:endParaRPr lang="en-US" dirty="0"/>
          </a:p>
          <a:p>
            <a:r>
              <a:rPr lang="en-US" dirty="0" smtClean="0"/>
              <a:t>Identify where and how these records are stored.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5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Assign a Lead Disaster Records Coordinators (DRC) to take charge in the event of an incident.</a:t>
            </a:r>
          </a:p>
          <a:p>
            <a:pPr lvl="1"/>
            <a:r>
              <a:rPr lang="en-US" dirty="0" smtClean="0"/>
              <a:t>Typically agency/department head</a:t>
            </a:r>
          </a:p>
          <a:p>
            <a:r>
              <a:rPr lang="en-US" dirty="0" smtClean="0"/>
              <a:t>Pick a back up Lead in the event the Lead DRC is unavailable.</a:t>
            </a:r>
          </a:p>
          <a:p>
            <a:pPr lvl="1"/>
            <a:r>
              <a:rPr lang="en-US" dirty="0" smtClean="0"/>
              <a:t>Assistant agency head, or anyone who can be counted on to take charge in the event of a disaster</a:t>
            </a:r>
          </a:p>
          <a:p>
            <a:r>
              <a:rPr lang="en-US" dirty="0" smtClean="0"/>
              <a:t>Identify parties that need to be on the first call list.</a:t>
            </a:r>
          </a:p>
          <a:p>
            <a:pPr lvl="1"/>
            <a:r>
              <a:rPr lang="en-US" dirty="0" smtClean="0"/>
              <a:t>Department head</a:t>
            </a:r>
          </a:p>
          <a:p>
            <a:pPr lvl="1"/>
            <a:r>
              <a:rPr lang="en-US" dirty="0" smtClean="0"/>
              <a:t>On site Facilities manager</a:t>
            </a:r>
          </a:p>
          <a:p>
            <a:pPr lvl="1"/>
            <a:r>
              <a:rPr lang="en-US" dirty="0" smtClean="0"/>
              <a:t>Team leads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Facilities</a:t>
            </a:r>
          </a:p>
          <a:p>
            <a:pPr lvl="1"/>
            <a:r>
              <a:rPr lang="en-US" dirty="0" smtClean="0"/>
              <a:t>Contact if a new facility or facility repairs need to be made.</a:t>
            </a:r>
          </a:p>
          <a:p>
            <a:r>
              <a:rPr lang="en-US" dirty="0" smtClean="0"/>
              <a:t>Local Emergency Services</a:t>
            </a:r>
          </a:p>
          <a:p>
            <a:pPr lvl="1"/>
            <a:r>
              <a:rPr lang="en-US" dirty="0" smtClean="0"/>
              <a:t>Make sure to have both the emergency and non-emergency numbers for all of the local emergency services</a:t>
            </a:r>
          </a:p>
          <a:p>
            <a:r>
              <a:rPr lang="en-US" dirty="0" smtClean="0"/>
              <a:t>Freezer/Cold Storage</a:t>
            </a:r>
          </a:p>
          <a:p>
            <a:pPr lvl="1"/>
            <a:r>
              <a:rPr lang="en-US" dirty="0" smtClean="0"/>
              <a:t>One of the best ways to save wet documents is to freeze them</a:t>
            </a:r>
          </a:p>
          <a:p>
            <a:r>
              <a:rPr lang="en-US" dirty="0" smtClean="0"/>
              <a:t>Professional Consultants</a:t>
            </a:r>
          </a:p>
          <a:p>
            <a:pPr lvl="1"/>
            <a:r>
              <a:rPr lang="en-US" dirty="0" smtClean="0"/>
              <a:t>Collect the numbers of Recovery Service consultants</a:t>
            </a:r>
          </a:p>
          <a:p>
            <a:pPr lvl="1"/>
            <a:r>
              <a:rPr lang="en-US" dirty="0" smtClean="0"/>
              <a:t>Have the number for any consulting firms or professionals that can provide insight to the recover of your specific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agencies facility requirements</a:t>
            </a:r>
          </a:p>
          <a:p>
            <a:pPr lvl="1"/>
            <a:r>
              <a:rPr lang="en-US" dirty="0" smtClean="0"/>
              <a:t>Minimum square feet your department/agency requires to operate</a:t>
            </a:r>
          </a:p>
          <a:p>
            <a:pPr lvl="1"/>
            <a:r>
              <a:rPr lang="en-US" dirty="0" smtClean="0"/>
              <a:t>The number of Computers and any hardware Number of internet/intranet connections</a:t>
            </a:r>
          </a:p>
          <a:p>
            <a:pPr lvl="1"/>
            <a:r>
              <a:rPr lang="en-US" dirty="0" smtClean="0"/>
              <a:t>Number of phone lines</a:t>
            </a:r>
          </a:p>
          <a:p>
            <a:pPr lvl="1"/>
            <a:r>
              <a:rPr lang="en-US" dirty="0" smtClean="0"/>
              <a:t>Security concerns</a:t>
            </a:r>
          </a:p>
          <a:p>
            <a:pPr lvl="1"/>
            <a:r>
              <a:rPr lang="en-US" dirty="0" smtClean="0"/>
              <a:t>Parking (low priority)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775</TotalTime>
  <Words>766</Words>
  <Application>Microsoft Office PowerPoint</Application>
  <PresentationFormat>On-screen Show (4:3)</PresentationFormat>
  <Paragraphs>142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Garamond</vt:lpstr>
      <vt:lpstr>Organic</vt:lpstr>
      <vt:lpstr>Disaster Recovery</vt:lpstr>
      <vt:lpstr>COOP, Disaster Recovery, and Records Recovery</vt:lpstr>
      <vt:lpstr>Steps of Disaster Recovery</vt:lpstr>
      <vt:lpstr>Planning</vt:lpstr>
      <vt:lpstr>Vital Records</vt:lpstr>
      <vt:lpstr>Non-Vital Records</vt:lpstr>
      <vt:lpstr>First Response Team</vt:lpstr>
      <vt:lpstr>Outside Resources</vt:lpstr>
      <vt:lpstr>Facility Requirements</vt:lpstr>
      <vt:lpstr>Prepare</vt:lpstr>
      <vt:lpstr>Creating a Plan</vt:lpstr>
      <vt:lpstr>Nebraska Secretary of State Records Management Disaster Recovery Plan</vt:lpstr>
      <vt:lpstr>Respond</vt:lpstr>
      <vt:lpstr>Recover</vt:lpstr>
      <vt:lpstr>After Action Report</vt:lpstr>
      <vt:lpstr>Records Managements Seven Steps to Disaster Emergency Response</vt:lpstr>
      <vt:lpstr>Contact Us</vt:lpstr>
    </vt:vector>
  </TitlesOfParts>
  <Company>State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Recovery</dc:title>
  <dc:creator>Austin Rhodes</dc:creator>
  <cp:lastModifiedBy>Rhodes, Austin</cp:lastModifiedBy>
  <cp:revision>29</cp:revision>
  <dcterms:created xsi:type="dcterms:W3CDTF">2018-01-04T16:12:45Z</dcterms:created>
  <dcterms:modified xsi:type="dcterms:W3CDTF">2018-01-10T17:08:03Z</dcterms:modified>
</cp:coreProperties>
</file>